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B6AE"/>
    <a:srgbClr val="7074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581" y="-4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6E0D-5C93-4964-B825-A89110C96207}" type="datetimeFigureOut">
              <a:rPr lang="da-DK" smtClean="0"/>
              <a:t>18-03-2018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2464-0A72-41FC-8F7A-9CDDBAA45F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451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6E0D-5C93-4964-B825-A89110C96207}" type="datetimeFigureOut">
              <a:rPr lang="da-DK" smtClean="0"/>
              <a:t>18-03-2018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2464-0A72-41FC-8F7A-9CDDBAA45F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83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6E0D-5C93-4964-B825-A89110C96207}" type="datetimeFigureOut">
              <a:rPr lang="da-DK" smtClean="0"/>
              <a:t>18-03-2018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2464-0A72-41FC-8F7A-9CDDBAA45F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8584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6E0D-5C93-4964-B825-A89110C96207}" type="datetimeFigureOut">
              <a:rPr lang="da-DK" smtClean="0"/>
              <a:t>18-03-2018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2464-0A72-41FC-8F7A-9CDDBAA45F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7644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6E0D-5C93-4964-B825-A89110C96207}" type="datetimeFigureOut">
              <a:rPr lang="da-DK" smtClean="0"/>
              <a:t>18-03-2018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2464-0A72-41FC-8F7A-9CDDBAA45F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7263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6E0D-5C93-4964-B825-A89110C96207}" type="datetimeFigureOut">
              <a:rPr lang="da-DK" smtClean="0"/>
              <a:t>18-03-2018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2464-0A72-41FC-8F7A-9CDDBAA45F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8675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6E0D-5C93-4964-B825-A89110C96207}" type="datetimeFigureOut">
              <a:rPr lang="da-DK" smtClean="0"/>
              <a:t>18-03-2018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2464-0A72-41FC-8F7A-9CDDBAA45F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089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6E0D-5C93-4964-B825-A89110C96207}" type="datetimeFigureOut">
              <a:rPr lang="da-DK" smtClean="0"/>
              <a:t>18-03-2018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2464-0A72-41FC-8F7A-9CDDBAA45F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673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6E0D-5C93-4964-B825-A89110C96207}" type="datetimeFigureOut">
              <a:rPr lang="da-DK" smtClean="0"/>
              <a:t>18-03-2018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2464-0A72-41FC-8F7A-9CDDBAA45F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4389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6E0D-5C93-4964-B825-A89110C96207}" type="datetimeFigureOut">
              <a:rPr lang="da-DK" smtClean="0"/>
              <a:t>18-03-2018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2464-0A72-41FC-8F7A-9CDDBAA45F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0213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6E0D-5C93-4964-B825-A89110C96207}" type="datetimeFigureOut">
              <a:rPr lang="da-DK" smtClean="0"/>
              <a:t>18-03-2018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2464-0A72-41FC-8F7A-9CDDBAA45F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6277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C6E0D-5C93-4964-B825-A89110C96207}" type="datetimeFigureOut">
              <a:rPr lang="da-DK" smtClean="0"/>
              <a:t>18-03-2018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02464-0A72-41FC-8F7A-9CDDBAA45F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791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cid:B9A06E9A-5077-45B0-8A48-6576F6CA52C8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verview.mail.yahoo.com/?.src=iOS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b="1" dirty="0"/>
              <a:t>B Jespersen</a:t>
            </a:r>
            <a:br>
              <a:rPr lang="da-DK" b="1" dirty="0"/>
            </a:br>
            <a:r>
              <a:rPr lang="da-DK" b="1" dirty="0"/>
              <a:t>Jord Beton Anlægsarbejde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Tilbud på etablering af </a:t>
            </a:r>
            <a:r>
              <a:rPr lang="da-DK" dirty="0" err="1"/>
              <a:t>ca</a:t>
            </a:r>
            <a:r>
              <a:rPr lang="da-DK" dirty="0"/>
              <a:t> 125 m2 græsarmering på Holmebakken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02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Holmebakken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1025" name="Picture 1" descr="Indlejret billede"/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4" t="20875" r="45502" b="51915"/>
          <a:stretch>
            <a:fillRect/>
          </a:stretch>
        </p:blipFill>
        <p:spPr bwMode="auto">
          <a:xfrm>
            <a:off x="950166" y="1449402"/>
            <a:ext cx="9509449" cy="5043473"/>
          </a:xfrm>
          <a:prstGeom prst="rect">
            <a:avLst/>
          </a:prstGeom>
          <a:solidFill>
            <a:srgbClr val="707461"/>
          </a:solidFill>
          <a:ln>
            <a:solidFill>
              <a:srgbClr val="D1B6AE"/>
            </a:solidFill>
          </a:ln>
          <a:extLst/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83261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a-DK" altLang="da-DK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da-DK" altLang="da-DK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da-DK" altLang="da-DK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da-DK" altLang="da-DK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Sendt fra Yahoo Mail til iPhone</a:t>
            </a:r>
            <a:endParaRPr kumimoji="0" lang="da-DK" altLang="da-D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30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Oversigt – Hvad der skal laves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da-DK" dirty="0"/>
              <a:t>gammel jord graves op og køres væk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a-DK" dirty="0"/>
              <a:t>de steder der ikke er stabil graves ekstra jord væk og stabilgrus bankes op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a-DK" dirty="0"/>
              <a:t>der bliver rettet af i højde med eksisterende græsarmering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a-DK" dirty="0"/>
              <a:t>ny græsarmering lægges på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a-DK" dirty="0"/>
              <a:t>der fyldes op med harpet muld og sås med græsfrø</a:t>
            </a:r>
          </a:p>
        </p:txBody>
      </p:sp>
    </p:spTree>
    <p:extLst>
      <p:ext uri="{BB962C8B-B14F-4D97-AF65-F5344CB8AC3E}">
        <p14:creationId xmlns:p14="http://schemas.microsoft.com/office/powerpoint/2010/main" val="3608106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Pris – Inklusiv Materialer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da-DK" dirty="0"/>
              <a:t>46.000 + moms =57.500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a-DK" dirty="0"/>
              <a:t>Sten fra Farum beton bruges </a:t>
            </a:r>
            <a:r>
              <a:rPr lang="da-DK" dirty="0" err="1"/>
              <a:t>ca</a:t>
            </a:r>
            <a:r>
              <a:rPr lang="da-DK" dirty="0"/>
              <a:t> 30 kroner pr. kvadratmeter ( 125 m2 x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a-DK" dirty="0"/>
              <a:t>30= 3.750)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a-DK" b="1" dirty="0"/>
              <a:t>Dvs. Pris </a:t>
            </a:r>
            <a:r>
              <a:rPr lang="da-DK" b="1"/>
              <a:t>i alt/57.500 </a:t>
            </a:r>
            <a:r>
              <a:rPr lang="da-DK" b="1" dirty="0"/>
              <a:t>+ 3.750 = </a:t>
            </a:r>
            <a:r>
              <a:rPr lang="da-DK" b="1" dirty="0">
                <a:solidFill>
                  <a:srgbClr val="FF0000"/>
                </a:solidFill>
              </a:rPr>
              <a:t>61.250 inklusiv moms</a:t>
            </a:r>
          </a:p>
          <a:p>
            <a:pPr>
              <a:buFont typeface="Wingdings" panose="05000000000000000000" pitchFamily="2" charset="2"/>
              <a:buChar char="§"/>
            </a:pP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327662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Billede af sten fra Farum Beton</a:t>
            </a:r>
          </a:p>
        </p:txBody>
      </p:sp>
      <p:pic>
        <p:nvPicPr>
          <p:cNvPr id="1025" name="Picture 1" descr="http://www.farumbeton.dk/admin/public/GetImage.aspx?Image=/Files//Farum_Beton_2013/Billeder/Græsarmering/Graesarmering_knoldebro.png&amp;Format=png&amp;Height=400&amp;Compression=1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566" y="2095860"/>
            <a:ext cx="3810868" cy="381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774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110</Words>
  <Application>Microsoft Office PowerPoint</Application>
  <PresentationFormat>Widescreen</PresentationFormat>
  <Paragraphs>16</Paragraphs>
  <Slides>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Wingdings</vt:lpstr>
      <vt:lpstr>Office-tema</vt:lpstr>
      <vt:lpstr>B Jespersen Jord Beton Anlægsarbejde</vt:lpstr>
      <vt:lpstr>Holmebakken</vt:lpstr>
      <vt:lpstr>Oversigt – Hvad der skal laves</vt:lpstr>
      <vt:lpstr>Pris – Inklusiv Materialer</vt:lpstr>
      <vt:lpstr>Billede af sten fra Farum Beton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 Jespersen Jord Beton Anlægsarbejde</dc:title>
  <dc:creator>Susan Namata Nørskov-Jensen</dc:creator>
  <cp:lastModifiedBy>Grundejerforeningen Holmehøj</cp:lastModifiedBy>
  <cp:revision>11</cp:revision>
  <dcterms:created xsi:type="dcterms:W3CDTF">2018-03-02T08:58:44Z</dcterms:created>
  <dcterms:modified xsi:type="dcterms:W3CDTF">2018-03-18T13:08:40Z</dcterms:modified>
</cp:coreProperties>
</file>