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7" r:id="rId2"/>
    <p:sldId id="272" r:id="rId3"/>
    <p:sldId id="257" r:id="rId4"/>
    <p:sldId id="271" r:id="rId5"/>
    <p:sldId id="259" r:id="rId6"/>
    <p:sldId id="261" r:id="rId7"/>
    <p:sldId id="265" r:id="rId8"/>
    <p:sldId id="263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8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EC20F-2BCF-9F45-8C2E-DA7530C9C17D}" type="datetimeFigureOut">
              <a:rPr lang="da-DK" smtClean="0"/>
              <a:t>03.10.2020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A9C48-5203-4C4B-9DDF-CBE849FBA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990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92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23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312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6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605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071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946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3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4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11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14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95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2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A7D3B2-6751-4962-8336-D3F298F7D50D}" type="datetimeFigureOut">
              <a:rPr lang="en-US" smtClean="0"/>
              <a:t>10/3/20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BB848A-001E-4CFC-986E-F9CC797D83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2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GF Holmehøj</a:t>
            </a:r>
            <a:br>
              <a:rPr lang="da-DK" dirty="0"/>
            </a:br>
            <a:r>
              <a:rPr lang="da-DK" dirty="0"/>
              <a:t>Årsberetning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" y="-42336"/>
            <a:ext cx="10428619" cy="6858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" y="262646"/>
            <a:ext cx="10595987" cy="696806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842426" y="1070043"/>
            <a:ext cx="43871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/>
              <a:t>GF Holmehøj. Årsberetning</a:t>
            </a:r>
          </a:p>
          <a:p>
            <a:r>
              <a:rPr lang="da-DK" sz="4400" b="1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6005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89495-E876-6D4E-8DE6-5C1B232A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Fællesarealer vs Jonas</a:t>
            </a:r>
          </a:p>
        </p:txBody>
      </p:sp>
    </p:spTree>
    <p:extLst>
      <p:ext uri="{BB962C8B-B14F-4D97-AF65-F5344CB8AC3E}">
        <p14:creationId xmlns:p14="http://schemas.microsoft.com/office/powerpoint/2010/main" val="222424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50BFB-3A49-B54E-AC80-D6A35561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Skrivelse Fra Roskilde Kommune</a:t>
            </a:r>
            <a:br>
              <a:rPr lang="da-DK" dirty="0"/>
            </a:br>
            <a:r>
              <a:rPr lang="da-DK" dirty="0"/>
              <a:t>lokalplan 522, 581, og 604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BCCEF3-F460-6F41-8697-BFF0769D6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a-DK" dirty="0"/>
              <a:t>Granitskræver på fællesarealer er i strid med lokalplanerne gældende for områderne</a:t>
            </a:r>
          </a:p>
          <a:p>
            <a:r>
              <a:rPr lang="da-DK" dirty="0"/>
              <a:t>De relevante grundejere opfordres til at ændre deres ”forhaver”, således at de overholder reglerne i lokalplanerne</a:t>
            </a:r>
          </a:p>
          <a:p>
            <a:r>
              <a:rPr lang="da-DK" dirty="0"/>
              <a:t>- Kærholmen</a:t>
            </a:r>
          </a:p>
          <a:p>
            <a:r>
              <a:rPr lang="da-DK" dirty="0"/>
              <a:t>- Holmehøjen</a:t>
            </a:r>
          </a:p>
          <a:p>
            <a:r>
              <a:rPr lang="da-DK" dirty="0"/>
              <a:t>- Holmeager</a:t>
            </a:r>
          </a:p>
          <a:p>
            <a:r>
              <a:rPr lang="da-DK"/>
              <a:t>- Holmehaven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7301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Overtagelse af lokalplan 633  (FARMEX</a:t>
            </a:r>
            <a:r>
              <a:rPr lang="da-DK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9A13E5-2FCA-4B57-8B14-BA405CB04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030" y="2467993"/>
            <a:ext cx="7341832" cy="37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9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59693-ADF3-364C-A43C-C3F23646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Overtagelse af </a:t>
            </a:r>
            <a:r>
              <a:rPr lang="da-DK"/>
              <a:t>lokalplan 666 og </a:t>
            </a:r>
            <a:br>
              <a:rPr lang="da-DK"/>
            </a:br>
            <a:r>
              <a:rPr lang="da-DK"/>
              <a:t>De 3 høje</a:t>
            </a:r>
            <a:endParaRPr lang="da-DK" dirty="0"/>
          </a:p>
        </p:txBody>
      </p:sp>
      <p:pic>
        <p:nvPicPr>
          <p:cNvPr id="4" name="Pladsholder til indhold 7">
            <a:extLst>
              <a:ext uri="{FF2B5EF4-FFF2-40B4-BE49-F238E27FC236}">
                <a16:creationId xmlns:a16="http://schemas.microsoft.com/office/drawing/2014/main" id="{6867847D-0099-FC4C-A1D7-C93BD813B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3" y="2557463"/>
            <a:ext cx="3662964" cy="3317875"/>
          </a:xfrm>
          <a:prstGeom prst="rect">
            <a:avLst/>
          </a:prstGeom>
        </p:spPr>
      </p:pic>
      <p:pic>
        <p:nvPicPr>
          <p:cNvPr id="10" name="Billede 9" descr="Et billede, der indeholder græs, udendørs, mand, sidder&#10;&#10;Automatisk genereret beskrivelse">
            <a:extLst>
              <a:ext uri="{FF2B5EF4-FFF2-40B4-BE49-F238E27FC236}">
                <a16:creationId xmlns:a16="http://schemas.microsoft.com/office/drawing/2014/main" id="{11F90389-F4A5-084D-BA90-562ED9212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33" y="2557463"/>
            <a:ext cx="4652819" cy="34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0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Betalingsservice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Manglende indbetaling af kontingent</a:t>
            </a:r>
          </a:p>
          <a:p>
            <a:r>
              <a:rPr lang="da-DK" dirty="0"/>
              <a:t>Rykkergebyr </a:t>
            </a:r>
          </a:p>
        </p:txBody>
      </p:sp>
    </p:spTree>
    <p:extLst>
      <p:ext uri="{BB962C8B-B14F-4D97-AF65-F5344CB8AC3E}">
        <p14:creationId xmlns:p14="http://schemas.microsoft.com/office/powerpoint/2010/main" val="192218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Blind vejskilt - Holmehaven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2557463"/>
            <a:ext cx="5340096" cy="3684841"/>
          </a:xfrm>
        </p:spPr>
      </p:pic>
    </p:spTree>
    <p:extLst>
      <p:ext uri="{BB962C8B-B14F-4D97-AF65-F5344CB8AC3E}">
        <p14:creationId xmlns:p14="http://schemas.microsoft.com/office/powerpoint/2010/main" val="271714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Blind vejskilt - Holmelunden</a:t>
            </a:r>
          </a:p>
        </p:txBody>
      </p:sp>
      <p:pic>
        <p:nvPicPr>
          <p:cNvPr id="4" name="Billede 3" descr="Et billede, der indeholder udendørs, vej, græs, scene&#10;&#10;Automatisk genereret beskrivelse">
            <a:extLst>
              <a:ext uri="{FF2B5EF4-FFF2-40B4-BE49-F238E27FC236}">
                <a16:creationId xmlns:a16="http://schemas.microsoft.com/office/drawing/2014/main" id="{2DD8EEB0-EFE1-4F40-BD14-CDB392F89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11" y="2438400"/>
            <a:ext cx="5949697" cy="3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8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Fastelavn</a:t>
            </a:r>
          </a:p>
        </p:txBody>
      </p:sp>
      <p:pic>
        <p:nvPicPr>
          <p:cNvPr id="6" name="Pladsholder til indhold 5" descr="Et billede, der indeholder græs, udendørs, person, personer&#10;&#10;Automatisk genereret beskrivelse">
            <a:extLst>
              <a:ext uri="{FF2B5EF4-FFF2-40B4-BE49-F238E27FC236}">
                <a16:creationId xmlns:a16="http://schemas.microsoft.com/office/drawing/2014/main" id="{EF764054-58CC-9E4A-93F3-13DA43911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9" y="2609088"/>
            <a:ext cx="6412992" cy="3266250"/>
          </a:xfrm>
        </p:spPr>
      </p:pic>
      <p:pic>
        <p:nvPicPr>
          <p:cNvPr id="13" name="Billede 12" descr="Et billede, der indeholder udendørs, person, sidder, dreng&#10;&#10;Automatisk genereret beskrivelse">
            <a:extLst>
              <a:ext uri="{FF2B5EF4-FFF2-40B4-BE49-F238E27FC236}">
                <a16:creationId xmlns:a16="http://schemas.microsoft.com/office/drawing/2014/main" id="{361E4D48-3C62-E348-8117-0FCEC2946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2474976"/>
            <a:ext cx="2913888" cy="34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0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F167E-1594-334E-9AE0-00869B74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Fastelavn</a:t>
            </a:r>
          </a:p>
        </p:txBody>
      </p:sp>
      <p:pic>
        <p:nvPicPr>
          <p:cNvPr id="5" name="Pladsholder til indhold 4" descr="Et billede, der indeholder græs, udendørs, personer, gruppe&#10;&#10;Automatisk genereret beskrivelse">
            <a:extLst>
              <a:ext uri="{FF2B5EF4-FFF2-40B4-BE49-F238E27FC236}">
                <a16:creationId xmlns:a16="http://schemas.microsoft.com/office/drawing/2014/main" id="{91C8CBEB-20A0-674A-ACC6-22DBCD43B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3" y="2557463"/>
            <a:ext cx="3727702" cy="3317876"/>
          </a:xfrm>
        </p:spPr>
      </p:pic>
      <p:pic>
        <p:nvPicPr>
          <p:cNvPr id="7" name="Billede 6" descr="Et billede, der indeholder græs, udendørs, felt, person&#10;&#10;Automatisk genereret beskrivelse">
            <a:extLst>
              <a:ext uri="{FF2B5EF4-FFF2-40B4-BE49-F238E27FC236}">
                <a16:creationId xmlns:a16="http://schemas.microsoft.com/office/drawing/2014/main" id="{988CA2FC-2913-964E-BACA-789659EB6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57463"/>
            <a:ext cx="3486150" cy="3317876"/>
          </a:xfrm>
          <a:prstGeom prst="rect">
            <a:avLst/>
          </a:prstGeom>
        </p:spPr>
      </p:pic>
      <p:pic>
        <p:nvPicPr>
          <p:cNvPr id="9" name="Billede 8" descr="Et billede, der indeholder græs, udendørs, personer, felt&#10;&#10;Automatisk genereret beskrivelse">
            <a:extLst>
              <a:ext uri="{FF2B5EF4-FFF2-40B4-BE49-F238E27FC236}">
                <a16:creationId xmlns:a16="http://schemas.microsoft.com/office/drawing/2014/main" id="{221F7157-236D-A44B-884F-5F456E5D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31" y="2557463"/>
            <a:ext cx="2106165" cy="331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07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k">
  <a:themeElements>
    <a:clrScheme name="Organis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328</TotalTime>
  <Words>93</Words>
  <Application>Microsoft Macintosh PowerPoint</Application>
  <PresentationFormat>Widescreen</PresentationFormat>
  <Paragraphs>25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Garamond</vt:lpstr>
      <vt:lpstr>Organisk</vt:lpstr>
      <vt:lpstr>GF Holmehøj Årsberetning</vt:lpstr>
      <vt:lpstr>Skrivelse Fra Roskilde Kommune lokalplan 522, 581, og 604</vt:lpstr>
      <vt:lpstr>Overtagelse af lokalplan 633  (FARMEX)</vt:lpstr>
      <vt:lpstr>Overtagelse af lokalplan 666 og  De 3 høje</vt:lpstr>
      <vt:lpstr>Betalingsservice</vt:lpstr>
      <vt:lpstr>Blind vejskilt - Holmehaven</vt:lpstr>
      <vt:lpstr>Blind vejskilt - Holmelunden</vt:lpstr>
      <vt:lpstr>Fastelavn</vt:lpstr>
      <vt:lpstr>Fastelavn</vt:lpstr>
      <vt:lpstr>Fællesarealer vs Jonas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Usama Javed</dc:creator>
  <cp:lastModifiedBy>Microsoft Office User</cp:lastModifiedBy>
  <cp:revision>58</cp:revision>
  <cp:lastPrinted>2020-03-21T17:57:05Z</cp:lastPrinted>
  <dcterms:created xsi:type="dcterms:W3CDTF">2019-04-11T18:50:48Z</dcterms:created>
  <dcterms:modified xsi:type="dcterms:W3CDTF">2020-10-03T09:53:37Z</dcterms:modified>
</cp:coreProperties>
</file>