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7" r:id="rId2"/>
    <p:sldId id="276" r:id="rId3"/>
    <p:sldId id="275" r:id="rId4"/>
    <p:sldId id="272" r:id="rId5"/>
    <p:sldId id="278" r:id="rId6"/>
    <p:sldId id="273" r:id="rId7"/>
    <p:sldId id="257" r:id="rId8"/>
    <p:sldId id="271" r:id="rId9"/>
    <p:sldId id="259" r:id="rId10"/>
    <p:sldId id="261" r:id="rId11"/>
    <p:sldId id="265" r:id="rId12"/>
    <p:sldId id="269" r:id="rId13"/>
    <p:sldId id="270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7" d="100"/>
          <a:sy n="107" d="100"/>
        </p:scale>
        <p:origin x="40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EC20F-2BCF-9F45-8C2E-DA7530C9C17D}" type="datetimeFigureOut">
              <a:rPr lang="da-DK" smtClean="0"/>
              <a:t>05.10.2021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A9C48-5203-4C4B-9DDF-CBE849FBA1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990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A9C48-5203-4C4B-9DDF-CBE849FBA1A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916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A7D3B2-6751-4962-8336-D3F298F7D50D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BB848A-001E-4CFC-986E-F9CC797D838B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92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B2-6751-4962-8336-D3F298F7D50D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848A-001E-4CFC-986E-F9CC797D838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9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B2-6751-4962-8336-D3F298F7D50D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848A-001E-4CFC-986E-F9CC797D838B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231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B2-6751-4962-8336-D3F298F7D50D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848A-001E-4CFC-986E-F9CC797D838B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31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B2-6751-4962-8336-D3F298F7D50D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848A-001E-4CFC-986E-F9CC797D838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64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B2-6751-4962-8336-D3F298F7D50D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848A-001E-4CFC-986E-F9CC797D838B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60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B2-6751-4962-8336-D3F298F7D50D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848A-001E-4CFC-986E-F9CC797D838B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071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B2-6751-4962-8336-D3F298F7D50D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848A-001E-4CFC-986E-F9CC797D838B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946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B2-6751-4962-8336-D3F298F7D50D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848A-001E-4CFC-986E-F9CC797D838B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3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B2-6751-4962-8336-D3F298F7D50D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848A-001E-4CFC-986E-F9CC797D838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4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B2-6751-4962-8336-D3F298F7D50D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848A-001E-4CFC-986E-F9CC797D838B}" type="slidenum">
              <a:rPr lang="en-US" smtClean="0"/>
              <a:t>‹nr.›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11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B2-6751-4962-8336-D3F298F7D50D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848A-001E-4CFC-986E-F9CC797D838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4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B2-6751-4962-8336-D3F298F7D50D}" type="datetimeFigureOut">
              <a:rPr lang="en-US" smtClean="0"/>
              <a:t>10/5/21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848A-001E-4CFC-986E-F9CC797D838B}" type="slidenum">
              <a:rPr lang="en-US" smtClean="0"/>
              <a:t>‹nr.›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14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B2-6751-4962-8336-D3F298F7D50D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848A-001E-4CFC-986E-F9CC797D838B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95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B2-6751-4962-8336-D3F298F7D50D}" type="datetimeFigureOut">
              <a:rPr lang="en-US" smtClean="0"/>
              <a:t>10/5/21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848A-001E-4CFC-986E-F9CC797D838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B2-6751-4962-8336-D3F298F7D50D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848A-001E-4CFC-986E-F9CC797D838B}" type="slidenum">
              <a:rPr lang="en-US" smtClean="0"/>
              <a:t>‹nr.›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2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D3B2-6751-4962-8336-D3F298F7D50D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848A-001E-4CFC-986E-F9CC797D838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A7D3B2-6751-4962-8336-D3F298F7D50D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BB848A-001E-4CFC-986E-F9CC797D838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2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GF Holmehøj</a:t>
            </a:r>
            <a:br>
              <a:rPr lang="da-DK" dirty="0"/>
            </a:br>
            <a:r>
              <a:rPr lang="da-DK" dirty="0"/>
              <a:t>Årsberetning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23" y="-42336"/>
            <a:ext cx="10428619" cy="68580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23" y="262646"/>
            <a:ext cx="10595987" cy="696806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842426" y="1070043"/>
            <a:ext cx="43871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b="1" dirty="0"/>
              <a:t>GF Holmehøj. Årsberetning</a:t>
            </a:r>
          </a:p>
          <a:p>
            <a:r>
              <a:rPr lang="da-DK" sz="4400" b="1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6005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000" b="1" dirty="0"/>
              <a:t>Blind vejskilt – Holmehaven</a:t>
            </a:r>
            <a:br>
              <a:rPr lang="da-DK" sz="2000" b="1" dirty="0"/>
            </a:br>
            <a:r>
              <a:rPr lang="da-DK" sz="2000" b="1" dirty="0"/>
              <a:t>vs Susan Nørskov-Jensen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2557463"/>
            <a:ext cx="5340096" cy="3684841"/>
          </a:xfrm>
        </p:spPr>
      </p:pic>
    </p:spTree>
    <p:extLst>
      <p:ext uri="{BB962C8B-B14F-4D97-AF65-F5344CB8AC3E}">
        <p14:creationId xmlns:p14="http://schemas.microsoft.com/office/powerpoint/2010/main" val="271714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000" b="1" dirty="0"/>
              <a:t>Blind vejskilt – Holmelunden</a:t>
            </a:r>
            <a:br>
              <a:rPr lang="da-DK" sz="2000" b="1" dirty="0"/>
            </a:br>
            <a:r>
              <a:rPr lang="da-DK" sz="2000" b="1" dirty="0"/>
              <a:t>vs Susan Nørskov-Jensen</a:t>
            </a:r>
          </a:p>
        </p:txBody>
      </p:sp>
      <p:pic>
        <p:nvPicPr>
          <p:cNvPr id="4" name="Billede 3" descr="Et billede, der indeholder udendørs, vej, græs, scene&#10;&#10;Automatisk genereret beskrivelse">
            <a:extLst>
              <a:ext uri="{FF2B5EF4-FFF2-40B4-BE49-F238E27FC236}">
                <a16:creationId xmlns:a16="http://schemas.microsoft.com/office/drawing/2014/main" id="{2DD8EEB0-EFE1-4F40-BD14-CDB392F89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11" y="2438400"/>
            <a:ext cx="5949697" cy="370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8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F167E-1594-334E-9AE0-00869B746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000" b="1" dirty="0"/>
              <a:t>Fastelavn</a:t>
            </a:r>
            <a:br>
              <a:rPr lang="da-DK" sz="2000" b="1" dirty="0"/>
            </a:br>
            <a:r>
              <a:rPr lang="da-DK" sz="2000" b="1" dirty="0"/>
              <a:t>2020</a:t>
            </a:r>
            <a:br>
              <a:rPr lang="da-DK" sz="2000" b="1" dirty="0"/>
            </a:br>
            <a:r>
              <a:rPr lang="da-DK" sz="2000" b="1" dirty="0"/>
              <a:t>vs Susan Nørskov-Jensen</a:t>
            </a:r>
          </a:p>
        </p:txBody>
      </p:sp>
      <p:pic>
        <p:nvPicPr>
          <p:cNvPr id="5" name="Pladsholder til indhold 4" descr="Et billede, der indeholder græs, udendørs, personer, gruppe&#10;&#10;Automatisk genereret beskrivelse">
            <a:extLst>
              <a:ext uri="{FF2B5EF4-FFF2-40B4-BE49-F238E27FC236}">
                <a16:creationId xmlns:a16="http://schemas.microsoft.com/office/drawing/2014/main" id="{91C8CBEB-20A0-674A-ACC6-22DBCD43B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2557463"/>
            <a:ext cx="3727702" cy="3317876"/>
          </a:xfrm>
        </p:spPr>
      </p:pic>
      <p:pic>
        <p:nvPicPr>
          <p:cNvPr id="7" name="Billede 6" descr="Et billede, der indeholder græs, udendørs, felt, person&#10;&#10;Automatisk genereret beskrivelse">
            <a:extLst>
              <a:ext uri="{FF2B5EF4-FFF2-40B4-BE49-F238E27FC236}">
                <a16:creationId xmlns:a16="http://schemas.microsoft.com/office/drawing/2014/main" id="{988CA2FC-2913-964E-BACA-789659EB6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57463"/>
            <a:ext cx="3486150" cy="3317876"/>
          </a:xfrm>
          <a:prstGeom prst="rect">
            <a:avLst/>
          </a:prstGeom>
        </p:spPr>
      </p:pic>
      <p:pic>
        <p:nvPicPr>
          <p:cNvPr id="9" name="Billede 8" descr="Et billede, der indeholder græs, udendørs, personer, felt&#10;&#10;Automatisk genereret beskrivelse">
            <a:extLst>
              <a:ext uri="{FF2B5EF4-FFF2-40B4-BE49-F238E27FC236}">
                <a16:creationId xmlns:a16="http://schemas.microsoft.com/office/drawing/2014/main" id="{221F7157-236D-A44B-884F-5F456E5D2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431" y="2557463"/>
            <a:ext cx="2106165" cy="33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90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89495-E876-6D4E-8DE6-5C1B232A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000" b="1" dirty="0"/>
              <a:t>Højene vs Jonas Svitzer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0A908D0-6CD8-7A49-9E59-9C99A5488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371" y="2665928"/>
            <a:ext cx="7618573" cy="33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4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8785D-AAEA-964C-B584-F6FADA92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081523"/>
            <a:ext cx="9601196" cy="1303867"/>
          </a:xfrm>
        </p:spPr>
        <p:txBody>
          <a:bodyPr>
            <a:normAutofit/>
          </a:bodyPr>
          <a:lstStyle/>
          <a:p>
            <a:r>
              <a:rPr lang="da-DK" sz="2000" b="1" dirty="0"/>
              <a:t>Sti rundt om søen ved den sø beliggende ved Østrupvej/Piledyssen</a:t>
            </a:r>
            <a:br>
              <a:rPr lang="da-DK" sz="2000" b="1" dirty="0"/>
            </a:br>
            <a:r>
              <a:rPr lang="da-DK" sz="2000" b="1" dirty="0"/>
              <a:t>vs Kim Just Christensen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478A67E-7931-1943-A47B-51D2DE69E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05" y="2385391"/>
            <a:ext cx="4253695" cy="3489948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0B65FB3-0B36-D844-8FCA-568C54C2A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24" y="2385390"/>
            <a:ext cx="4237149" cy="34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9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CA95E-FEFB-BD42-9429-6C2A61EA5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BDO - Statsautoriseret revisionsaktieselskab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CC0EC6-DC9C-0741-8258-B8F73D580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Årsregnskab 2019 og budget 2020 udarbejdet af tidligere kasserer Stina Madsen fremlægges af BDO</a:t>
            </a:r>
          </a:p>
          <a:p>
            <a:r>
              <a:rPr lang="da-DK" dirty="0"/>
              <a:t>BDO - fremlægger årsregnskab - 2019 </a:t>
            </a:r>
          </a:p>
          <a:p>
            <a:r>
              <a:rPr lang="da-DK" dirty="0"/>
              <a:t>BDO - Behandling af budget - 2020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449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440EE-6C3F-A642-8822-63F0D7FFB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sz="2200" b="1" dirty="0"/>
            </a:br>
            <a:r>
              <a:rPr lang="da-DK" sz="2200" b="1" dirty="0"/>
              <a:t>AUGUSTA </a:t>
            </a:r>
            <a:br>
              <a:rPr lang="da-DK" sz="2200" b="1" dirty="0"/>
            </a:br>
            <a:r>
              <a:rPr lang="da-DK" sz="2200" b="1" dirty="0"/>
              <a:t>Registreret revisor  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65C686-9232-4044-A66B-215BFD8C9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AUGUSTA – registreret revisor valgt af bestyrelsen til at udarbejde GF/Holmehøjs regnskab og budget fremover</a:t>
            </a:r>
          </a:p>
          <a:p>
            <a:pPr lvl="0"/>
            <a:r>
              <a:rPr lang="da-DK" dirty="0"/>
              <a:t>AUGUSTA fremlægger årsregnskab (2020) </a:t>
            </a:r>
          </a:p>
          <a:p>
            <a:pPr lvl="0"/>
            <a:r>
              <a:rPr lang="da-DK" dirty="0"/>
              <a:t>AUGUST behandling af budget (2021)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333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50BFB-3A49-B54E-AC80-D6A35561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2000" b="1" dirty="0"/>
              <a:t>Skrivelse Fra Roskilde Kommune</a:t>
            </a:r>
            <a:br>
              <a:rPr lang="da-DK" sz="2000" b="1" dirty="0"/>
            </a:br>
            <a:r>
              <a:rPr lang="da-DK" sz="2000" b="1" dirty="0"/>
              <a:t>lokalplan 522, 581, og 604</a:t>
            </a:r>
            <a:br>
              <a:rPr lang="da-DK" sz="2000" b="1" dirty="0"/>
            </a:br>
            <a:r>
              <a:rPr lang="da-DK" sz="2000" b="1" dirty="0"/>
              <a:t>Granitskræver</a:t>
            </a:r>
            <a:br>
              <a:rPr lang="da-DK" sz="2000" b="1" dirty="0"/>
            </a:br>
            <a:r>
              <a:rPr lang="da-DK" sz="2000" b="1" dirty="0"/>
              <a:t>vs Susan Nørskov-Jensen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BCCEF3-F460-6F41-8697-BFF0769D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Granitskræver på fællesarealer er i strid med lokalplanerne gældende for områderne</a:t>
            </a:r>
          </a:p>
          <a:p>
            <a:r>
              <a:rPr lang="da-DK" dirty="0"/>
              <a:t>De relevante grundejere er blevet opfordret til at ændre deres ”forhaver”, således at de overholder reglerne i lokalplanerne</a:t>
            </a:r>
          </a:p>
          <a:p>
            <a:r>
              <a:rPr lang="da-DK" dirty="0"/>
              <a:t>- Kærholmen</a:t>
            </a:r>
          </a:p>
          <a:p>
            <a:r>
              <a:rPr lang="da-DK" dirty="0"/>
              <a:t>- Holmehøjen</a:t>
            </a:r>
          </a:p>
          <a:p>
            <a:r>
              <a:rPr lang="da-DK" dirty="0"/>
              <a:t>- Holmeager</a:t>
            </a:r>
          </a:p>
          <a:p>
            <a:r>
              <a:rPr lang="da-DK" dirty="0"/>
              <a:t>- Holmehaven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730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F3014-652A-1749-B46D-22E7A1918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b="1" dirty="0"/>
              <a:t>Skrivelse Fra Roskilde Kommune</a:t>
            </a:r>
            <a:br>
              <a:rPr lang="da-DK" sz="1800" b="1" dirty="0"/>
            </a:br>
            <a:r>
              <a:rPr lang="da-DK" sz="1800" b="1" dirty="0"/>
              <a:t>lokalplan 522, 581, og 604</a:t>
            </a:r>
            <a:br>
              <a:rPr lang="da-DK" sz="1800" b="1" dirty="0"/>
            </a:br>
            <a:r>
              <a:rPr lang="da-DK" sz="1800" b="1" dirty="0"/>
              <a:t>Hegn</a:t>
            </a:r>
            <a:br>
              <a:rPr lang="da-DK" sz="1800" b="1" dirty="0"/>
            </a:br>
            <a:r>
              <a:rPr lang="da-DK" sz="1800" b="1" dirty="0"/>
              <a:t>vs Susan Nørskov-Jensen</a:t>
            </a:r>
            <a:endParaRPr lang="da-DK" sz="18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924264-6705-6A46-AF15-C3F8C4F12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Roskilde Kommune undersøger forhold i de forskellige matrikler</a:t>
            </a:r>
          </a:p>
        </p:txBody>
      </p:sp>
    </p:spTree>
    <p:extLst>
      <p:ext uri="{BB962C8B-B14F-4D97-AF65-F5344CB8AC3E}">
        <p14:creationId xmlns:p14="http://schemas.microsoft.com/office/powerpoint/2010/main" val="104628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454CA-4B93-D64E-A40E-8CDA80F6D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614" y="982132"/>
            <a:ext cx="9685984" cy="1619400"/>
          </a:xfrm>
        </p:spPr>
        <p:txBody>
          <a:bodyPr>
            <a:normAutofit/>
          </a:bodyPr>
          <a:lstStyle/>
          <a:p>
            <a:r>
              <a:rPr lang="da-DK" sz="2000" b="1" dirty="0"/>
              <a:t>Skrivelse fra Roskilde Kommune – lokalplan 522, 581 og 604</a:t>
            </a:r>
            <a:br>
              <a:rPr lang="da-DK" sz="2000" b="1" dirty="0"/>
            </a:br>
            <a:r>
              <a:rPr lang="da-DK" sz="2000" b="1" dirty="0"/>
              <a:t>Overkørsler – Vejlov</a:t>
            </a:r>
            <a:br>
              <a:rPr lang="da-DK" sz="2000" b="1" dirty="0"/>
            </a:br>
            <a:r>
              <a:rPr lang="da-DK" sz="2000" b="1" dirty="0"/>
              <a:t>vs advokat Daniel Schjerning</a:t>
            </a:r>
          </a:p>
        </p:txBody>
      </p:sp>
      <p:pic>
        <p:nvPicPr>
          <p:cNvPr id="2049" name="Picture 1" descr="page2image24336896">
            <a:extLst>
              <a:ext uri="{FF2B5EF4-FFF2-40B4-BE49-F238E27FC236}">
                <a16:creationId xmlns:a16="http://schemas.microsoft.com/office/drawing/2014/main" id="{A16563EB-FEDF-944B-962F-F84272CAE5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0" y="2946709"/>
            <a:ext cx="5834130" cy="309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5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000" b="1" dirty="0"/>
              <a:t>Overtagelse af lokalplan 633  (FARMEX)</a:t>
            </a:r>
            <a:br>
              <a:rPr lang="da-DK" sz="2000" b="1" dirty="0"/>
            </a:br>
            <a:r>
              <a:rPr lang="da-DK" sz="2000" b="1" dirty="0"/>
              <a:t>( ikke overtaget)</a:t>
            </a:r>
            <a:br>
              <a:rPr lang="da-DK" sz="2000" b="1" dirty="0"/>
            </a:br>
            <a:r>
              <a:rPr lang="da-DK" sz="2000" b="1" dirty="0"/>
              <a:t>vs Susan Nørskov-Jensen</a:t>
            </a:r>
            <a:endParaRPr lang="da-D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9A13E5-2FCA-4B57-8B14-BA405CB04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030" y="2467993"/>
            <a:ext cx="7341832" cy="37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9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59693-ADF3-364C-A43C-C3F23646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2000" b="1" dirty="0"/>
              <a:t>Overtagelse af lokalplan 666 </a:t>
            </a:r>
            <a:br>
              <a:rPr lang="da-DK" sz="2000" b="1" dirty="0"/>
            </a:br>
            <a:r>
              <a:rPr lang="da-DK" sz="2000" b="1" dirty="0"/>
              <a:t>Holmeengen</a:t>
            </a:r>
            <a:br>
              <a:rPr lang="da-DK" sz="2000" b="1" dirty="0"/>
            </a:br>
            <a:r>
              <a:rPr lang="da-DK" sz="2000" b="1" dirty="0"/>
              <a:t>(Overtaget 1. juli 2021)</a:t>
            </a:r>
            <a:br>
              <a:rPr lang="da-DK" sz="2000" b="1" dirty="0"/>
            </a:br>
            <a:r>
              <a:rPr lang="da-DK" sz="2000" b="1" dirty="0"/>
              <a:t>vs Susan Nørskov-Jensen</a:t>
            </a:r>
            <a:br>
              <a:rPr lang="da-DK" sz="2000" b="1" dirty="0"/>
            </a:br>
            <a:endParaRPr lang="da-DK" sz="2000" b="1" dirty="0"/>
          </a:p>
        </p:txBody>
      </p:sp>
      <p:pic>
        <p:nvPicPr>
          <p:cNvPr id="4" name="Pladsholder til indhold 7">
            <a:extLst>
              <a:ext uri="{FF2B5EF4-FFF2-40B4-BE49-F238E27FC236}">
                <a16:creationId xmlns:a16="http://schemas.microsoft.com/office/drawing/2014/main" id="{6867847D-0099-FC4C-A1D7-C93BD813B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4478" y="2534478"/>
            <a:ext cx="7474226" cy="359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0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000" b="1" dirty="0"/>
              <a:t>Betalingsservice</a:t>
            </a:r>
            <a:br>
              <a:rPr lang="da-DK" sz="2000" b="1" dirty="0"/>
            </a:br>
            <a:r>
              <a:rPr lang="da-DK" sz="2000" b="1" dirty="0"/>
              <a:t>vs Susan Nørskov-Jensen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Det går godt</a:t>
            </a:r>
          </a:p>
          <a:p>
            <a:r>
              <a:rPr lang="da-DK" dirty="0"/>
              <a:t>Manglende indbetaling af kontingent til tiden</a:t>
            </a:r>
          </a:p>
          <a:p>
            <a:r>
              <a:rPr lang="da-DK" dirty="0"/>
              <a:t>Rykkergebyr flere gange</a:t>
            </a:r>
          </a:p>
          <a:p>
            <a:r>
              <a:rPr lang="da-DK" dirty="0"/>
              <a:t>Tilmeld automatisk betaling </a:t>
            </a:r>
          </a:p>
        </p:txBody>
      </p:sp>
    </p:spTree>
    <p:extLst>
      <p:ext uri="{BB962C8B-B14F-4D97-AF65-F5344CB8AC3E}">
        <p14:creationId xmlns:p14="http://schemas.microsoft.com/office/powerpoint/2010/main" val="1922188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s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5091</TotalTime>
  <Words>279</Words>
  <Application>Microsoft Macintosh PowerPoint</Application>
  <PresentationFormat>Widescreen</PresentationFormat>
  <Paragraphs>39</Paragraphs>
  <Slides>14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Organisk</vt:lpstr>
      <vt:lpstr>GF Holmehøj Årsberetning</vt:lpstr>
      <vt:lpstr>BDO - Statsautoriseret revisionsaktieselskab </vt:lpstr>
      <vt:lpstr> AUGUSTA  Registreret revisor   </vt:lpstr>
      <vt:lpstr>Skrivelse Fra Roskilde Kommune lokalplan 522, 581, og 604 Granitskræver vs Susan Nørskov-Jensen</vt:lpstr>
      <vt:lpstr>Skrivelse Fra Roskilde Kommune lokalplan 522, 581, og 604 Hegn vs Susan Nørskov-Jensen</vt:lpstr>
      <vt:lpstr>Skrivelse fra Roskilde Kommune – lokalplan 522, 581 og 604 Overkørsler – Vejlov vs advokat Daniel Schjerning</vt:lpstr>
      <vt:lpstr>Overtagelse af lokalplan 633  (FARMEX) ( ikke overtaget) vs Susan Nørskov-Jensen</vt:lpstr>
      <vt:lpstr>Overtagelse af lokalplan 666  Holmeengen (Overtaget 1. juli 2021) vs Susan Nørskov-Jensen </vt:lpstr>
      <vt:lpstr>Betalingsservice vs Susan Nørskov-Jensen</vt:lpstr>
      <vt:lpstr>Blind vejskilt – Holmehaven vs Susan Nørskov-Jensen</vt:lpstr>
      <vt:lpstr>Blind vejskilt – Holmelunden vs Susan Nørskov-Jensen</vt:lpstr>
      <vt:lpstr>Fastelavn 2020 vs Susan Nørskov-Jensen</vt:lpstr>
      <vt:lpstr>Højene vs Jonas Svitzer</vt:lpstr>
      <vt:lpstr>Sti rundt om søen ved den sø beliggende ved Østrupvej/Piledyssen vs Kim Just Christensen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Usama Javed</dc:creator>
  <cp:lastModifiedBy>Microsoft Office User</cp:lastModifiedBy>
  <cp:revision>74</cp:revision>
  <cp:lastPrinted>2020-03-21T17:57:05Z</cp:lastPrinted>
  <dcterms:created xsi:type="dcterms:W3CDTF">2019-04-11T18:50:48Z</dcterms:created>
  <dcterms:modified xsi:type="dcterms:W3CDTF">2021-10-05T21:18:11Z</dcterms:modified>
</cp:coreProperties>
</file>